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60" r:id="rId4"/>
    <p:sldId id="261" r:id="rId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31" autoAdjust="0"/>
    <p:restoredTop sz="94692"/>
  </p:normalViewPr>
  <p:slideViewPr>
    <p:cSldViewPr>
      <p:cViewPr varScale="1">
        <p:scale>
          <a:sx n="90" d="100"/>
          <a:sy n="90" d="100"/>
        </p:scale>
        <p:origin x="160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1E6D94-B8CC-4E4C-A1D7-7E19E332420B}" type="datetimeFigureOut">
              <a:rPr kumimoji="1" lang="en-US" smtClean="0"/>
              <a:t>3/18/20</a:t>
            </a:fld>
            <a:endParaRPr kumimoji="1" 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70F08-5E82-46AC-A554-53BC88D575DE}" type="slidenum">
              <a:rPr kumimoji="1" lang="en-US" smtClean="0"/>
              <a:t>‹#›</a:t>
            </a:fld>
            <a:endParaRPr kumimoji="1" lang="en-US"/>
          </a:p>
        </p:txBody>
      </p:sp>
    </p:spTree>
    <p:extLst>
      <p:ext uri="{BB962C8B-B14F-4D97-AF65-F5344CB8AC3E}">
        <p14:creationId xmlns:p14="http://schemas.microsoft.com/office/powerpoint/2010/main" val="3523917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8FA6042-16EB-484D-8C57-5BE6E3C30C73}" type="slidenum">
              <a:rPr kumimoji="1" lang="ja-JP" altLang="en-US" smtClean="0"/>
              <a:t>3</a:t>
            </a:fld>
            <a:endParaRPr kumimoji="1" lang="ja-JP" altLang="en-US"/>
          </a:p>
        </p:txBody>
      </p:sp>
    </p:spTree>
    <p:extLst>
      <p:ext uri="{BB962C8B-B14F-4D97-AF65-F5344CB8AC3E}">
        <p14:creationId xmlns:p14="http://schemas.microsoft.com/office/powerpoint/2010/main" val="976761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2020/3/18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2020/3/18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2020/3/18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2020/3/18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2020/3/18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2020/3/18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2020/3/18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2780928"/>
            <a:ext cx="8278688" cy="1470025"/>
          </a:xfrm>
        </p:spPr>
        <p:txBody>
          <a:bodyPr>
            <a:noAutofit/>
          </a:bodyPr>
          <a:lstStyle/>
          <a:p>
            <a:r>
              <a:rPr kumimoji="1" lang="ja-JP" altLang="en-US" sz="2800" dirty="0">
                <a:solidFill>
                  <a:schemeClr val="bg1"/>
                </a:solidFill>
                <a:latin typeface="+mn-ea"/>
                <a:ea typeface="+mn-ea"/>
              </a:rPr>
              <a:t>この研究発表の内容に関する利益相反事項は，</a:t>
            </a:r>
            <a:br>
              <a:rPr kumimoji="1" lang="en-US" altLang="ja-JP" sz="2800" dirty="0">
                <a:solidFill>
                  <a:schemeClr val="bg1"/>
                </a:solidFill>
                <a:latin typeface="+mn-ea"/>
                <a:ea typeface="+mn-ea"/>
              </a:rPr>
            </a:br>
            <a:br>
              <a:rPr lang="en-US" altLang="ja-JP" sz="2800" dirty="0">
                <a:solidFill>
                  <a:schemeClr val="bg1"/>
                </a:solidFill>
                <a:latin typeface="+mn-ea"/>
                <a:ea typeface="+mn-ea"/>
              </a:rPr>
            </a:br>
            <a:r>
              <a:rPr lang="ja-JP" altLang="en-US" sz="2800" dirty="0">
                <a:solidFill>
                  <a:srgbClr val="FFFF00"/>
                </a:solidFill>
                <a:latin typeface="+mn-ea"/>
                <a:ea typeface="+mn-ea"/>
              </a:rPr>
              <a:t>☑ 　</a:t>
            </a:r>
            <a:r>
              <a:rPr lang="ja-JP" altLang="en-US" sz="2800" dirty="0">
                <a:solidFill>
                  <a:schemeClr val="bg1"/>
                </a:solidFill>
                <a:latin typeface="+mn-ea"/>
                <a:ea typeface="+mn-ea"/>
              </a:rPr>
              <a:t>ありません</a:t>
            </a:r>
            <a:br>
              <a:rPr lang="ja-JP" altLang="en-US" sz="3200" dirty="0">
                <a:solidFill>
                  <a:srgbClr val="FFFF00"/>
                </a:solidFill>
                <a:latin typeface="+mn-ea"/>
                <a:ea typeface="+mn-ea"/>
              </a:rPr>
            </a:br>
            <a:endParaRPr kumimoji="1" lang="ja-JP" altLang="en-US" sz="3200" dirty="0">
              <a:latin typeface="+mn-ea"/>
              <a:ea typeface="+mn-ea"/>
            </a:endParaRPr>
          </a:p>
        </p:txBody>
      </p:sp>
    </p:spTree>
    <p:extLst>
      <p:ext uri="{BB962C8B-B14F-4D97-AF65-F5344CB8AC3E}">
        <p14:creationId xmlns:p14="http://schemas.microsoft.com/office/powerpoint/2010/main" val="301077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演者ならびに共同研究者の全員について，この研究に対する利益相反の内容を簡潔に書いてください．</a:t>
            </a:r>
            <a:endParaRPr lang="en-US" altLang="ja-JP" sz="1600" dirty="0">
              <a:latin typeface="+mj-ea"/>
              <a:ea typeface="+mj-ea"/>
            </a:endParaRPr>
          </a:p>
          <a:p>
            <a:pPr>
              <a:spcBef>
                <a:spcPts val="1200"/>
              </a:spcBef>
            </a:pPr>
            <a:r>
              <a:rPr lang="ja-JP" altLang="en-US" sz="1600" dirty="0">
                <a:latin typeface="+mj-ea"/>
                <a:ea typeface="+mj-ea"/>
              </a:rPr>
              <a:t>社員である企業・団体等の名称，研究費を受け取っている事実などを氏名を特定して書いてください．</a:t>
            </a:r>
          </a:p>
        </p:txBody>
      </p:sp>
    </p:spTree>
    <p:extLst>
      <p:ext uri="{BB962C8B-B14F-4D97-AF65-F5344CB8AC3E}">
        <p14:creationId xmlns:p14="http://schemas.microsoft.com/office/powerpoint/2010/main" val="2232453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2060848"/>
            <a:ext cx="8278688" cy="2448272"/>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a:t>
            </a:r>
            <a:r>
              <a:rPr lang="ja-JP" altLang="en-US" sz="4000" dirty="0">
                <a:solidFill>
                  <a:srgbClr val="FFFF00"/>
                </a:solidFill>
                <a:latin typeface="Arial Unicode MS" pitchFamily="50" charset="-128"/>
                <a:ea typeface="Arial Unicode MS" pitchFamily="50" charset="-128"/>
                <a:cs typeface="Arial Unicode MS" pitchFamily="50" charset="-128"/>
              </a:rPr>
              <a:t> </a:t>
            </a:r>
            <a:r>
              <a:rPr lang="en-US" altLang="ja-JP" sz="4000" dirty="0">
                <a:solidFill>
                  <a:srgbClr val="FFFF00"/>
                </a:solidFill>
                <a:latin typeface="Arial Unicode MS" pitchFamily="50" charset="-128"/>
                <a:ea typeface="Arial Unicode MS" pitchFamily="50" charset="-128"/>
                <a:cs typeface="Arial Unicode MS" pitchFamily="50" charset="-128"/>
              </a:rPr>
              <a:t>of conflict of interest  </a:t>
            </a:r>
            <a:br>
              <a:rPr lang="en-US" altLang="ja-JP" sz="2400" dirty="0">
                <a:solidFill>
                  <a:schemeClr val="bg1"/>
                </a:solidFill>
                <a:latin typeface="Arial Unicode MS" pitchFamily="50" charset="-128"/>
                <a:ea typeface="Arial Unicode MS" pitchFamily="50" charset="-128"/>
                <a:cs typeface="Arial Unicode MS" pitchFamily="50" charset="-128"/>
              </a:rPr>
            </a:br>
            <a:br>
              <a:rPr lang="en-US" altLang="ja-JP" sz="2400" dirty="0">
                <a:solidFill>
                  <a:schemeClr val="bg1"/>
                </a:solidFill>
                <a:latin typeface="Arial Unicode MS" pitchFamily="50" charset="-128"/>
                <a:ea typeface="Arial Unicode MS" pitchFamily="50" charset="-128"/>
                <a:cs typeface="Arial Unicode MS" pitchFamily="50" charset="-128"/>
              </a:rPr>
            </a:br>
            <a:r>
              <a:rPr lang="en-US" altLang="ja-JP" sz="3200" dirty="0">
                <a:solidFill>
                  <a:schemeClr val="bg1"/>
                </a:solidFill>
                <a:latin typeface="Arial Unicode MS" pitchFamily="50" charset="-128"/>
                <a:ea typeface="Arial Unicode MS" pitchFamily="50" charset="-128"/>
                <a:cs typeface="Arial Unicode MS" pitchFamily="50" charset="-128"/>
              </a:rPr>
              <a:t>We have nothing to declare for this study.</a:t>
            </a:r>
            <a:endParaRPr kumimoji="1" lang="ja-JP" altLang="en-US" sz="3200" dirty="0">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751416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404664"/>
            <a:ext cx="8278688" cy="864096"/>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 of conflict of interest  </a:t>
            </a:r>
            <a:endParaRPr kumimoji="1" lang="ja-JP" altLang="en-US" sz="4000" dirty="0">
              <a:latin typeface="Arial Unicode MS" pitchFamily="50" charset="-128"/>
              <a:ea typeface="Arial Unicode MS" pitchFamily="50" charset="-128"/>
              <a:cs typeface="Arial Unicode MS" pitchFamily="50" charset="-128"/>
            </a:endParaRPr>
          </a:p>
        </p:txBody>
      </p:sp>
      <p:sp>
        <p:nvSpPr>
          <p:cNvPr id="4" name="正方形/長方形 3"/>
          <p:cNvSpPr/>
          <p:nvPr/>
        </p:nvSpPr>
        <p:spPr>
          <a:xfrm>
            <a:off x="754460" y="1340768"/>
            <a:ext cx="7560840" cy="435577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pPr>
              <a:lnSpc>
                <a:spcPct val="150000"/>
              </a:lnSpc>
              <a:defRPr/>
            </a:pPr>
            <a:endParaRPr lang="ja-JP" altLang="en-US" sz="2000" dirty="0">
              <a:latin typeface="Arial Unicode MS" pitchFamily="50" charset="-128"/>
              <a:ea typeface="Arial Unicode MS" pitchFamily="50" charset="-128"/>
              <a:cs typeface="Arial Unicode MS" pitchFamily="50" charset="-128"/>
            </a:endParaRPr>
          </a:p>
        </p:txBody>
      </p:sp>
      <p:sp>
        <p:nvSpPr>
          <p:cNvPr id="5" name="サブタイトル 4"/>
          <p:cNvSpPr>
            <a:spLocks noGrp="1"/>
          </p:cNvSpPr>
          <p:nvPr>
            <p:ph type="subTitle" idx="1"/>
          </p:nvPr>
        </p:nvSpPr>
        <p:spPr>
          <a:xfrm>
            <a:off x="898476" y="1431131"/>
            <a:ext cx="7272808" cy="4175051"/>
          </a:xfrm>
        </p:spPr>
        <p:txBody>
          <a:bodyPr>
            <a:noAutofit/>
          </a:bodyPr>
          <a:lstStyle/>
          <a:p>
            <a:pPr algn="l"/>
            <a:r>
              <a:rPr lang="en-US" altLang="ja-JP" sz="2800" dirty="0">
                <a:solidFill>
                  <a:schemeClr val="tx1"/>
                </a:solidFill>
                <a:latin typeface="Arial Unicode MS" pitchFamily="50" charset="-128"/>
                <a:ea typeface="Arial Unicode MS" pitchFamily="50" charset="-128"/>
                <a:cs typeface="Arial Unicode MS" pitchFamily="50" charset="-128"/>
              </a:rPr>
              <a:t>&lt;E</a:t>
            </a:r>
            <a:r>
              <a:rPr kumimoji="1" lang="en-US" altLang="ja-JP" sz="2800" dirty="0">
                <a:solidFill>
                  <a:schemeClr val="tx1"/>
                </a:solidFill>
                <a:latin typeface="Arial Unicode MS" pitchFamily="50" charset="-128"/>
                <a:ea typeface="Arial Unicode MS" pitchFamily="50" charset="-128"/>
                <a:cs typeface="Arial Unicode MS" pitchFamily="50" charset="-128"/>
              </a:rPr>
              <a:t>xamples&gt;</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This study was supported in part by the a research grant from XXX</a:t>
            </a:r>
            <a:r>
              <a:rPr lang="ja-JP" altLang="en-US" sz="2800" dirty="0">
                <a:solidFill>
                  <a:schemeClr val="tx1"/>
                </a:solidFill>
                <a:latin typeface="Arial Unicode MS" pitchFamily="50" charset="-128"/>
                <a:ea typeface="Arial Unicode MS" pitchFamily="50" charset="-128"/>
                <a:cs typeface="Arial Unicode MS" pitchFamily="50" charset="-128"/>
              </a:rPr>
              <a:t> </a:t>
            </a:r>
            <a:r>
              <a:rPr lang="en-US" altLang="ja-JP" sz="2800" dirty="0">
                <a:solidFill>
                  <a:schemeClr val="tx1"/>
                </a:solidFill>
                <a:latin typeface="Arial Unicode MS" pitchFamily="50" charset="-128"/>
                <a:ea typeface="Arial Unicode MS" pitchFamily="50" charset="-128"/>
                <a:cs typeface="Arial Unicode MS" pitchFamily="50" charset="-128"/>
              </a:rPr>
              <a:t>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Authors  AA and BB are employee of XXX 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Device (product name) used in this study was provided by  XXX corporation, Tokyo, Japan. </a:t>
            </a:r>
          </a:p>
          <a:p>
            <a:pPr algn="l"/>
            <a:endParaRPr lang="en-US" altLang="ja-JP" sz="2800" dirty="0">
              <a:latin typeface="Arial Unicode MS" pitchFamily="50" charset="-128"/>
              <a:ea typeface="Arial Unicode MS" pitchFamily="50" charset="-128"/>
              <a:cs typeface="Arial Unicode MS" pitchFamily="50" charset="-128"/>
            </a:endParaRPr>
          </a:p>
          <a:p>
            <a:pPr algn="l"/>
            <a:r>
              <a:rPr kumimoji="1" lang="en-US" altLang="ja-JP" sz="2800" dirty="0">
                <a:latin typeface="Arial Unicode MS" pitchFamily="50" charset="-128"/>
                <a:ea typeface="Arial Unicode MS" pitchFamily="50" charset="-128"/>
                <a:cs typeface="Arial Unicode MS" pitchFamily="50" charset="-128"/>
              </a:rPr>
              <a:t>  </a:t>
            </a:r>
          </a:p>
          <a:p>
            <a:pPr algn="l"/>
            <a:endParaRPr kumimoji="1" lang="en-US" altLang="ja-JP" sz="2800" dirty="0">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8879739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218</Words>
  <Application>Microsoft Macintosh PowerPoint</Application>
  <PresentationFormat>画面に合わせる (4:3)</PresentationFormat>
  <Paragraphs>19</Paragraphs>
  <Slides>4</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Arial Unicode MS</vt:lpstr>
      <vt:lpstr>ＭＳ Ｐゴシック</vt:lpstr>
      <vt:lpstr>Arial</vt:lpstr>
      <vt:lpstr>Calibri</vt:lpstr>
      <vt:lpstr>Wingdings</vt:lpstr>
      <vt:lpstr>Office ​​テーマ</vt:lpstr>
      <vt:lpstr>この研究発表の内容に関する利益相反事項は，  ☑ 　ありません </vt:lpstr>
      <vt:lpstr>この研究発表の内容に関する利益相反事項は，  ☑ 　あります </vt:lpstr>
      <vt:lpstr>Disclosure of conflict of interest    We have nothing to declare for this study.</vt:lpstr>
      <vt:lpstr>Disclosure of conflict of interest  </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Takuro TANAKA</cp:lastModifiedBy>
  <cp:revision>21</cp:revision>
  <dcterms:created xsi:type="dcterms:W3CDTF">2012-12-13T05:17:34Z</dcterms:created>
  <dcterms:modified xsi:type="dcterms:W3CDTF">2020-03-18T09:51:21Z</dcterms:modified>
</cp:coreProperties>
</file>